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9" r:id="rId9"/>
    <p:sldId id="262" r:id="rId10"/>
    <p:sldId id="270" r:id="rId11"/>
    <p:sldId id="263" r:id="rId12"/>
    <p:sldId id="274" r:id="rId13"/>
    <p:sldId id="275" r:id="rId14"/>
    <p:sldId id="272" r:id="rId15"/>
    <p:sldId id="264" r:id="rId16"/>
    <p:sldId id="273" r:id="rId17"/>
    <p:sldId id="266" r:id="rId18"/>
    <p:sldId id="265" r:id="rId19"/>
    <p:sldId id="276" r:id="rId20"/>
    <p:sldId id="267" r:id="rId21"/>
    <p:sldId id="277" r:id="rId22"/>
    <p:sldId id="278" r:id="rId23"/>
    <p:sldId id="279" r:id="rId24"/>
    <p:sldId id="280" r:id="rId25"/>
    <p:sldId id="283" r:id="rId26"/>
    <p:sldId id="284" r:id="rId27"/>
    <p:sldId id="268" r:id="rId28"/>
    <p:sldId id="285" r:id="rId29"/>
    <p:sldId id="286" r:id="rId30"/>
    <p:sldId id="281" r:id="rId31"/>
    <p:sldId id="287" r:id="rId32"/>
    <p:sldId id="288" r:id="rId33"/>
    <p:sldId id="282" r:id="rId34"/>
    <p:sldId id="290" r:id="rId35"/>
    <p:sldId id="289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B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7344816" cy="1470025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Работа врача в лагере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7088832" cy="108012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Врач ДЗООЛКД РЛ «Новое Поколение»</a:t>
            </a:r>
          </a:p>
          <a:p>
            <a:pPr algn="l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  <a:latin typeface="Book Antiqua" pitchFamily="18" charset="0"/>
              </a:rPr>
              <a:t>Кузнецова Елена Геннадьевна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Какие противопоказания у детей для пребывания в лагере?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4509120"/>
            <a:ext cx="8060432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Санитарные правила и нормы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50131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1. </a:t>
            </a:r>
            <a:r>
              <a:rPr lang="ru-RU" dirty="0" smtClean="0"/>
              <a:t>Все заболевания в остром периоде.</a:t>
            </a:r>
            <a:br>
              <a:rPr lang="ru-RU" dirty="0" smtClean="0"/>
            </a:br>
            <a:r>
              <a:rPr lang="ru-RU" b="1" dirty="0" smtClean="0"/>
              <a:t>2. </a:t>
            </a:r>
            <a:r>
              <a:rPr lang="ru-RU" dirty="0" smtClean="0"/>
              <a:t>Все хронические заболевания, требующие санаторного лечения.</a:t>
            </a:r>
            <a:br>
              <a:rPr lang="ru-RU" dirty="0" smtClean="0"/>
            </a:br>
            <a:r>
              <a:rPr lang="ru-RU" b="1" dirty="0" smtClean="0"/>
              <a:t>3. </a:t>
            </a:r>
            <a:r>
              <a:rPr lang="ru-RU" dirty="0" smtClean="0"/>
              <a:t>Инфекционные заболевания до окончания срока изоляции.</a:t>
            </a:r>
            <a:br>
              <a:rPr lang="ru-RU" dirty="0" smtClean="0"/>
            </a:br>
            <a:r>
              <a:rPr lang="ru-RU" b="1" dirty="0" smtClean="0"/>
              <a:t>4. </a:t>
            </a:r>
            <a:r>
              <a:rPr lang="ru-RU" dirty="0" smtClean="0"/>
              <a:t>Бациллоносительство (в отношении дифтерии и кишечных инфекций).</a:t>
            </a:r>
            <a:br>
              <a:rPr lang="ru-RU" dirty="0" smtClean="0"/>
            </a:br>
            <a:r>
              <a:rPr lang="ru-RU" b="1" dirty="0" smtClean="0"/>
              <a:t>5. </a:t>
            </a:r>
            <a:r>
              <a:rPr lang="ru-RU" dirty="0" smtClean="0"/>
              <a:t>Все заразные болезни глаз и кожи, паразитарные заболевания.</a:t>
            </a:r>
            <a:br>
              <a:rPr lang="ru-RU" dirty="0" smtClean="0"/>
            </a:br>
            <a:r>
              <a:rPr lang="ru-RU" b="1" dirty="0" smtClean="0"/>
              <a:t>6. </a:t>
            </a:r>
            <a:r>
              <a:rPr lang="ru-RU" dirty="0" smtClean="0"/>
              <a:t>Злокачественные новообразования.</a:t>
            </a:r>
            <a:br>
              <a:rPr lang="ru-RU" dirty="0" smtClean="0"/>
            </a:br>
            <a:r>
              <a:rPr lang="ru-RU" b="1" dirty="0" smtClean="0"/>
              <a:t>7. </a:t>
            </a:r>
            <a:r>
              <a:rPr lang="ru-RU" dirty="0" smtClean="0"/>
              <a:t>Эпилепсия, психические заболевания, умственная отсталость (для учреждений общего типа),</a:t>
            </a:r>
            <a:br>
              <a:rPr lang="ru-RU" dirty="0" smtClean="0"/>
            </a:br>
            <a:r>
              <a:rPr lang="ru-RU" dirty="0" smtClean="0"/>
              <a:t>психопатия, патологическое развитие личности с выраженными расстройствами поведения</a:t>
            </a:r>
            <a:br>
              <a:rPr lang="ru-RU" dirty="0" smtClean="0"/>
            </a:br>
            <a:r>
              <a:rPr lang="ru-RU" dirty="0" smtClean="0"/>
              <a:t>и социальной адаптации.</a:t>
            </a:r>
            <a:br>
              <a:rPr lang="ru-RU" dirty="0" smtClean="0"/>
            </a:br>
            <a:r>
              <a:rPr lang="ru-RU" b="1" dirty="0" smtClean="0"/>
              <a:t>8. </a:t>
            </a:r>
            <a:r>
              <a:rPr lang="ru-RU" dirty="0" smtClean="0"/>
              <a:t>Тяжелые физические дефекты, требующие индивидуального ухода за ребенком.</a:t>
            </a:r>
            <a:br>
              <a:rPr lang="ru-RU" dirty="0" smtClean="0"/>
            </a:br>
            <a:r>
              <a:rPr lang="ru-RU" b="1" dirty="0" smtClean="0"/>
              <a:t>9. </a:t>
            </a:r>
            <a:r>
              <a:rPr lang="ru-RU" dirty="0" smtClean="0"/>
              <a:t>Кахексия, амилоидоз внутренних органов.</a:t>
            </a:r>
            <a:br>
              <a:rPr lang="ru-RU" dirty="0" smtClean="0"/>
            </a:br>
            <a:r>
              <a:rPr lang="ru-RU" b="1" dirty="0" smtClean="0"/>
              <a:t>10. </a:t>
            </a:r>
            <a:r>
              <a:rPr lang="ru-RU" dirty="0" smtClean="0"/>
              <a:t>Туберкулез легких и других органов. Кроме того, при подготовке к поездке в лагерь родители должны обязательно посетить стоматолога и санировать полость рта ребенка.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Если вы даете медикаменты ребенку в лагерь, то сделайте это через врача лагеря.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Дети в лагере застрахованы, но услуги стоматолога не входят в перечень страховых случаев.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У многих детей часто встречается аллергия на растения и природные запахи.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252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Сообщите о состоянии здоровья ребенка врачу лагеря и отразите в анкете!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 организован питьевой режим детей в лагере? Родитель может дать с собой ребенку воду?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5517232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Стандартные питьевые фонтанчики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Вода промышленного производства, расфасованная в емкости, 	негазированная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Кипяченая вода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Чистая питьевая вода в детский сад – это прос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5076056" cy="32849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Фонтанчики с питьевой водой - ЯПлакал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0"/>
            <a:ext cx="5364088" cy="4023066"/>
          </a:xfrm>
          <a:prstGeom prst="rect">
            <a:avLst/>
          </a:prstGeom>
          <a:noFill/>
        </p:spPr>
      </p:pic>
      <p:pic>
        <p:nvPicPr>
          <p:cNvPr id="29702" name="Picture 6" descr="В Роспотребнадзоре рассказали об организации питьевого режима в школа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1675" y="3573016"/>
            <a:ext cx="5842325" cy="3284984"/>
          </a:xfrm>
          <a:prstGeom prst="rect">
            <a:avLst/>
          </a:prstGeom>
          <a:noFill/>
        </p:spPr>
      </p:pic>
      <p:pic>
        <p:nvPicPr>
          <p:cNvPr id="29706" name="Picture 10" descr="Выбираем вкусную бутилированную вод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364088" cy="3578613"/>
          </a:xfrm>
          <a:prstGeom prst="rect">
            <a:avLst/>
          </a:prstGeom>
          <a:noFill/>
        </p:spPr>
      </p:pic>
      <p:pic>
        <p:nvPicPr>
          <p:cNvPr id="11" name="Picture 12" descr="Роспотребнадзор напомнил об организации питьевого режима в школах —  Российская газет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Какие продукты можно передавать ребенку в лагерь?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6293917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Продукты, не требующие специальных условий хранения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 маленькой упаковке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Эксперты также советуют привозить с собой небольшое количество продуктов, чтобы ребёнок мог съесть их за один раз. При этом все они должны быть свежими — нужно обязательно обращать внимание на срок реализации продукта, указанный на упаковке.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27650" name="Picture 2" descr="Печенье в индивидуальной упаковке | Любимый Край"/>
          <p:cNvPicPr>
            <a:picLocks noChangeAspect="1" noChangeArrowheads="1"/>
          </p:cNvPicPr>
          <p:nvPr/>
        </p:nvPicPr>
        <p:blipFill>
          <a:blip r:embed="rId2" cstate="print"/>
          <a:srcRect l="7155" t="11268" r="3401" b="12676"/>
          <a:stretch>
            <a:fillRect/>
          </a:stretch>
        </p:blipFill>
        <p:spPr bwMode="auto">
          <a:xfrm>
            <a:off x="323528" y="2780928"/>
            <a:ext cx="3300367" cy="2376264"/>
          </a:xfrm>
          <a:prstGeom prst="rect">
            <a:avLst/>
          </a:prstGeom>
          <a:noFill/>
        </p:spPr>
      </p:pic>
      <p:pic>
        <p:nvPicPr>
          <p:cNvPr id="27654" name="Picture 6" descr="Купить Мармелад Чудо-Ягода Яблоко апельсин дыня 250г с доставкой на дом по  цене 68.90 руб в интернет-магазине &quot;Перекрёсток Впрок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4937">
            <a:off x="4646417" y="2508544"/>
            <a:ext cx="3168352" cy="2714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Какие продукты нельзя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Лапша быстрого приготовления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Скоропортящиеся продукты (молочные продукты, ягоды, мясные и рыбные продукты)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Кофе натуральный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Тонизирующие напитки (энергетики)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Грибы и изделия из них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 часто проводится замена постельного белья? Что входит в комплект?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6093296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1 раз в 7 дней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По мере загрязнения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 комплект входит: наволочка, пододеяльник, простынь, полотенца для лица и ног, банное полотенце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198884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Как осуществляется прием детей в лагерь медицинским работником?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какие медицинские документы должны быть у ребенка?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4869160"/>
            <a:ext cx="8060432" cy="150018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Форма 079-У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Выписка из Сертификата о прививках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Информированное согласие на медицинское вмешательство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Анкета лагеря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Новое Поколение» – Детский лагерь в Пер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7056784" cy="46959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Можно ли давать с собой лекарственные препараты, в том числе репелленты?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Упаковка препаратов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Хранение в лагере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Репелленты в виде крема/мази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Упаковка препаратов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Все препараты сложены в пакет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На пакете написать ФИ, возраст, отряд ребенка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Comic Sans MS" pitchFamily="66" charset="0"/>
              </a:rPr>
              <a:t>В пакет вложен лист с правилами приема препаратов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Хранение в лагере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060848"/>
            <a:ext cx="8363272" cy="262088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ВСЕ МЕДИКАМЕНТЫ ХРАНЯТСЯ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ТОЛЬКО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</a:rPr>
              <a:t> В МЕДПУНКТЕ ЛАГЕРЯ!</a:t>
            </a:r>
            <a:endParaRPr lang="ru-RU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Аэрозоль-репеллент: на природе – без комаров и мо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Аэрозоль-репеллент: на природе – без комаров и мо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Аэрозоль-репеллент: на природе – без комаров и мо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4" name="Picture 8" descr="Крем от комаров &quot;Таежный&quot; с экстрактом облепихи 50 мл. — купить в  Красноярске. Состояние: Новое. Средства от насекомых и грызунов на  интернет-аукционе Au.ru"/>
          <p:cNvPicPr>
            <a:picLocks noChangeAspect="1" noChangeArrowheads="1"/>
          </p:cNvPicPr>
          <p:nvPr/>
        </p:nvPicPr>
        <p:blipFill>
          <a:blip r:embed="rId2" cstate="print"/>
          <a:srcRect l="5443" t="27580" r="9640" b="21615"/>
          <a:stretch>
            <a:fillRect/>
          </a:stretch>
        </p:blipFill>
        <p:spPr bwMode="auto">
          <a:xfrm rot="16200000">
            <a:off x="3738763" y="1769341"/>
            <a:ext cx="6419004" cy="2880322"/>
          </a:xfrm>
          <a:prstGeom prst="rect">
            <a:avLst/>
          </a:prstGeom>
          <a:noFill/>
        </p:spPr>
      </p:pic>
      <p:sp>
        <p:nvSpPr>
          <p:cNvPr id="39946" name="AutoShape 10" descr="Аэрозоль-репеллент: на природе – без комаров и мош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8" name="Picture 12" descr="Аэрозоль-репеллент от комаров Gardex &quot;Family&quot;, с алое вера (2 шт) — купить  в интернет-магазине OZON с быстрой доставк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4762500" cy="4400551"/>
          </a:xfrm>
          <a:prstGeom prst="rect">
            <a:avLst/>
          </a:prstGeom>
          <a:noFill/>
        </p:spPr>
      </p:pic>
      <p:sp>
        <p:nvSpPr>
          <p:cNvPr id="10" name="Знак запрета 9"/>
          <p:cNvSpPr/>
          <p:nvPr/>
        </p:nvSpPr>
        <p:spPr>
          <a:xfrm>
            <a:off x="467544" y="1196752"/>
            <a:ext cx="4248472" cy="3888432"/>
          </a:xfrm>
          <a:prstGeom prst="noSmoking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Улыбающееся лицо 10"/>
          <p:cNvSpPr/>
          <p:nvPr/>
        </p:nvSpPr>
        <p:spPr>
          <a:xfrm>
            <a:off x="6516216" y="4077072"/>
            <a:ext cx="2377280" cy="223224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Если  у ребенка аллергия на какие то продукты питания (пищевая аллергия)?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Сообщить врачу лагеря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Объяснить ребенку правила поведения в связи с аллергией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Если ребенок заболел в лагере - как ему помогают?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Объяснить ребенку, что врач – ДРУГ! Медпункт – это НЕ СТРАШНО!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Врач самостоятельно принимает решение о лечении и консультациях.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Вас обязательно поставят в известность.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4" name="Picture 4" descr="Новое Поколение» – Детский лагерь в Пер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 проверяют детей на педикулез и что происходит при его выявлении?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Детей на педикулез осматривают перед заездом, в первые три дня заезда, затем каждые 7 дней, за 3 дня до выезда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При выявлении педикулеза осуществляется лечение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Какие вещи брать ребенку с собой в лагерь?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Обратите внимание на информацию, указанную на путевке, сайте лагеря</a:t>
            </a:r>
          </a:p>
          <a:p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Начало документа «Медицинская справка на ребенка, отъезжающего в санаторный оздоровительный лагерь (форма 079/у)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11760" y="0"/>
            <a:ext cx="6732240" cy="6858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процессе сбора ребенка в лагерь очень важно, в первую очередь, заранее проверить наличие всех необходимых документов для заезда.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Мы рекомендуем составить список вещей, которые ребёнок берет в лагерь в 2-х экземплярах, один можно положить в чемодан, другой – оставить у родителя.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Подпишите или выделите вещи своего ребенка (особенно касается детей младшего возраста), чтобы после стирки вещей ребёнок мог опознать свои вещи.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Рекомендуемый список вещей для поездки на смену на 21 день: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1.    </a:t>
            </a:r>
            <a:r>
              <a:rPr lang="ru-RU" sz="72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Гигиена: 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зубная щётка и паста, мыло (в мыльнице) или жидкое, мочалка, средства личной гигиены, бумажные платочки, дезодорант, шампунь, гель для душа, стиральный порошок.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2.  </a:t>
            </a:r>
            <a:r>
              <a:rPr lang="ru-RU" sz="7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  </a:t>
            </a:r>
            <a:r>
              <a:rPr lang="ru-RU" sz="72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Одежда: 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пижама, одежда для дождливой и жаркой погоды, купальник, теплая кофта, спортивный костюм, нижнее белье и носки, нарядная одежда для выступлений и дискотек.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3.    </a:t>
            </a:r>
            <a:r>
              <a:rPr lang="ru-RU" sz="7200" b="1" u="sng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Обувь: </a:t>
            </a: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комнатные тапочки, кроссовки для занятий спортом, открытая обувь для жаркой погоды, закрытая удобная обувь.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4.    Телефон с зарядным устройством, личные вещи.</a:t>
            </a:r>
          </a:p>
          <a:p>
            <a:pPr>
              <a:buNone/>
            </a:pP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Так как в лагере ребёнку предстоит жить с другими ребятами, стоит заранее напомнить ему о правилах совместного проживания. Дети должны соблюдать правила гигиены: умываться, чистить зубы, принимать душ и не забывать мыть руки после посещения туалета.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Какую медицинскую помощь ребенку имеет право оказывать врач в лагере?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Первая врачебная помощь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Временная изоляция инфекционного больного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Организация госпитализации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 происходит взаимодействие врача с родителями при травме ребенка или его заболевания?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При травме оказывается помощь, решается вопрос о госпитализации, сообщается родителям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При заболевании ребенок изолируется, наблюдается, о факте изоляции сообщается родителям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На все вопросы о здоровье ребенка отвечает врач лагеря или медицинский работник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Что делает лагерь, чтобы ребенка не укусил клещ на территории, при выходе за территорию лагеря? Что делается в случае присасывания клеща?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8219256" cy="593752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Производится акарицидная обработка территории в соответствии с СанПиН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Запрещается содержание домашних животных на территории лагеря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При выходе за территорию одежда детей обрабатывается репеллентами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После выхода за территорию осмотр медицинским работником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Ежедневный само- и взаимоосмотр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При присасывании клеща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Оповещают родителей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Ребенка доставляют в травмпункт для удаления клеща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 травмпункте врач решает вопрос о дальнейшем пребывании ребенка в лагере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234888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 организуется купание детей?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5805264"/>
            <a:ext cx="8496944" cy="56408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 соответствии с СанПиН разрешено купание детей в летний период в открытых водоемах в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солнечные безветренные дни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при температуре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воздуха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не ниже +23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и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воды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не ниже +20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градусов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Цельсия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Время нахождения в воде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от 2 до 15 минут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Не рекомендуется купание сразу после приема пищи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7344816" cy="1470025"/>
          </a:xfrm>
        </p:spPr>
        <p:txBody>
          <a:bodyPr>
            <a:normAutofit/>
          </a:bodyPr>
          <a:lstStyle/>
          <a:p>
            <a:pPr algn="l"/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4034" name="Picture 2" descr="Стала известна стоимость путевки в детский лагерь в 2019 году - Орен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88640"/>
            <a:ext cx="5868144" cy="151216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ru-RU" sz="4800" b="1" dirty="0" smtClean="0">
                <a:ln/>
                <a:solidFill>
                  <a:schemeClr val="accent3"/>
                </a:solidFill>
                <a:latin typeface="Book Antiqua" pitchFamily="18" charset="0"/>
              </a:rPr>
              <a:t>Здорового отдыха!</a:t>
            </a:r>
            <a:endParaRPr lang="ru-RU" sz="4800" b="1" dirty="0">
              <a:ln/>
              <a:solidFill>
                <a:schemeClr val="accent3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ертификат прививок купить с доставкой"/>
          <p:cNvPicPr>
            <a:picLocks noChangeAspect="1" noChangeArrowheads="1"/>
          </p:cNvPicPr>
          <p:nvPr/>
        </p:nvPicPr>
        <p:blipFill>
          <a:blip r:embed="rId2" cstate="print"/>
          <a:srcRect t="5682" r="2272" b="10227"/>
          <a:stretch>
            <a:fillRect/>
          </a:stretch>
        </p:blipFill>
        <p:spPr bwMode="auto">
          <a:xfrm>
            <a:off x="1115616" y="188640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Информированное </a:t>
            </a:r>
            <a:r>
              <a:rPr lang="ru-RU" dirty="0" smtClean="0"/>
              <a:t>согласие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13572"/>
            <a:ext cx="5986813" cy="410445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лагеря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8816" t="16734" r="20305" b="7470"/>
          <a:stretch>
            <a:fillRect/>
          </a:stretch>
        </p:blipFill>
        <p:spPr bwMode="auto">
          <a:xfrm rot="16200000">
            <a:off x="1215268" y="1056327"/>
            <a:ext cx="6744702" cy="472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12527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Сообщите о состоянии здоровья ребенка врачу лагеря и отразите в анкете!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284984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Какой в лагере распорядок дня? </a:t>
            </a:r>
            <a:r>
              <a:rPr lang="ru-RU" sz="31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Есть ли тихий час?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дня</a:t>
            </a: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8:30 — Подъем для младшей дружины.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	9:00 — Подъем для средней и старшей дружин.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9:00 – Зарядка для младшей дружины.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9.20 — Завтрак  младшего корпуса.</a:t>
            </a:r>
          </a:p>
          <a:p>
            <a:pPr>
              <a:buNone/>
            </a:pP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	9:30 – Зарядка для средних и старших ребят на различных площадках лагеря.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9:40 - Утренняя линейка или утренний </a:t>
            </a:r>
            <a:r>
              <a:rPr lang="ru-RU" sz="6400" dirty="0" err="1" smtClean="0">
                <a:solidFill>
                  <a:schemeClr val="accent3">
                    <a:lumMod val="50000"/>
                  </a:schemeClr>
                </a:solidFill>
              </a:rPr>
              <a:t>разбудильник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 на площади встреч.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9:55 - Танец смены.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10:00 - Завтрак для старших и средних отрядов.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С 10:30 – Утренние отрядные сборы.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11:00 – 14:00, 16:30 – 19:30, 20:30 – 21:30 – Работа кружков в лагере.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11:00. – 12:00 – Уборка территории.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11:00 – 14:00 – Клубы по интересам или спортивные, развивающие и </a:t>
            </a:r>
            <a:r>
              <a:rPr lang="ru-RU" sz="6400" dirty="0" err="1" smtClean="0">
                <a:solidFill>
                  <a:schemeClr val="accent3">
                    <a:lumMod val="50000"/>
                  </a:schemeClr>
                </a:solidFill>
              </a:rPr>
              <a:t>досуговые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 площадки.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13:30 – Обед младшего корпуса.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14:00 – Обед старшего и среднего корпусов.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14:30 – 16:00 – Тихое время.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16:30 – Полдник.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17:00 – 19:30 – Мероприятия программы, отрядные дела, спортивные соревнования, дела по дружинам, репетиции.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19:30 – Ужин.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20:30 – Вечернее дело с подготовкой отрядов, дискотека, кинопросмотр, стратегическая игра на местности и др.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22:00 – </a:t>
            </a:r>
            <a:r>
              <a:rPr lang="ru-RU" sz="6400" dirty="0" err="1" smtClean="0">
                <a:solidFill>
                  <a:schemeClr val="accent3">
                    <a:lumMod val="50000"/>
                  </a:schemeClr>
                </a:solidFill>
              </a:rPr>
              <a:t>Орлятские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 круги.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22:15 – Вечерние отрядные огоньки.</a:t>
            </a:r>
            <a:b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23:00 – Отбой.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758</Words>
  <Application>Microsoft Office PowerPoint</Application>
  <PresentationFormat>Экран (4:3)</PresentationFormat>
  <Paragraphs>99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Работа врача в лагере</vt:lpstr>
      <vt:lpstr> Как осуществляется прием детей в лагерь медицинским работником?  какие медицинские документы должны быть у ребенка?</vt:lpstr>
      <vt:lpstr>Презентация PowerPoint</vt:lpstr>
      <vt:lpstr>Презентация PowerPoint</vt:lpstr>
      <vt:lpstr>Информированное согласие</vt:lpstr>
      <vt:lpstr>Анкета лагеря</vt:lpstr>
      <vt:lpstr>Презентация PowerPoint</vt:lpstr>
      <vt:lpstr> Какой в лагере распорядок дня? Есть ли тихий час?  </vt:lpstr>
      <vt:lpstr>Презентация PowerPoint</vt:lpstr>
      <vt:lpstr> Какие противопоказания у детей для пребывания в лагере?  </vt:lpstr>
      <vt:lpstr>Презентация PowerPoint</vt:lpstr>
      <vt:lpstr>Презентация PowerPoint</vt:lpstr>
      <vt:lpstr>Презентация PowerPoint</vt:lpstr>
      <vt:lpstr> Как организован питьевой режим детей в лагере? Родитель может дать с собой ребенку воду?  </vt:lpstr>
      <vt:lpstr>Презентация PowerPoint</vt:lpstr>
      <vt:lpstr> Какие продукты можно передавать ребенку в лагерь?  </vt:lpstr>
      <vt:lpstr>Эксперты также советуют привозить с собой небольшое количество продуктов, чтобы ребёнок мог съесть их за один раз. При этом все они должны быть свежими — нужно обязательно обращать внимание на срок реализации продукта, указанный на упаковке. </vt:lpstr>
      <vt:lpstr>Какие продукты нельзя</vt:lpstr>
      <vt:lpstr> Как часто проводится замена постельного белья? Что входит в комплект?  </vt:lpstr>
      <vt:lpstr>Презентация PowerPoint</vt:lpstr>
      <vt:lpstr> Можно ли давать с собой лекарственные препараты, в том числе репелленты?  </vt:lpstr>
      <vt:lpstr>Упаковка препаратов</vt:lpstr>
      <vt:lpstr>Хранение в лагере</vt:lpstr>
      <vt:lpstr>Презентация PowerPoint</vt:lpstr>
      <vt:lpstr>Если  у ребенка аллергия на какие то продукты питания (пищевая аллергия)?  </vt:lpstr>
      <vt:lpstr>Если ребенок заболел в лагере - как ему помогают?   </vt:lpstr>
      <vt:lpstr>Презентация PowerPoint</vt:lpstr>
      <vt:lpstr>Как проверяют детей на педикулез и что происходит при его выявлении?  </vt:lpstr>
      <vt:lpstr>Какие вещи брать ребенку с собой в лагерь?  </vt:lpstr>
      <vt:lpstr>Презентация PowerPoint</vt:lpstr>
      <vt:lpstr>Какую медицинскую помощь ребенку имеет право оказывать врач в лагере?   </vt:lpstr>
      <vt:lpstr>Как происходит взаимодействие врача с родителями при травме ребенка или его заболевания?   </vt:lpstr>
      <vt:lpstr>Презентация PowerPoint</vt:lpstr>
      <vt:lpstr>Что делает лагерь, чтобы ребенка не укусил клещ на территории, при выходе за территорию лагеря? Что делается в случае присасывания клеща?  </vt:lpstr>
      <vt:lpstr>Презентация PowerPoint</vt:lpstr>
      <vt:lpstr>При присасывании клеща</vt:lpstr>
      <vt:lpstr>Как организуется купание детей?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cp:lastModifiedBy>213 каб</cp:lastModifiedBy>
  <cp:revision>22</cp:revision>
  <dcterms:created xsi:type="dcterms:W3CDTF">2020-12-14T15:23:06Z</dcterms:created>
  <dcterms:modified xsi:type="dcterms:W3CDTF">2020-12-16T10:33:32Z</dcterms:modified>
</cp:coreProperties>
</file>